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5" r:id="rId3"/>
    <p:sldId id="286" r:id="rId4"/>
    <p:sldId id="263" r:id="rId5"/>
    <p:sldId id="264" r:id="rId6"/>
    <p:sldId id="265" r:id="rId7"/>
    <p:sldId id="266" r:id="rId8"/>
    <p:sldId id="267" r:id="rId9"/>
    <p:sldId id="268" r:id="rId10"/>
    <p:sldId id="287" r:id="rId11"/>
    <p:sldId id="288" r:id="rId12"/>
    <p:sldId id="289" r:id="rId13"/>
    <p:sldId id="29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21CF6B8-D632-47C9-A149-83691DCB6666}">
          <p14:sldIdLst>
            <p14:sldId id="260"/>
            <p14:sldId id="285"/>
            <p14:sldId id="286"/>
            <p14:sldId id="263"/>
            <p14:sldId id="264"/>
            <p14:sldId id="265"/>
            <p14:sldId id="266"/>
            <p14:sldId id="267"/>
            <p14:sldId id="268"/>
            <p14:sldId id="287"/>
            <p14:sldId id="288"/>
            <p14:sldId id="289"/>
            <p14:sldId id="290"/>
            <p14:sldId id="272"/>
            <p14:sldId id="273"/>
            <p14:sldId id="274"/>
            <p14:sldId id="275"/>
            <p14:sldId id="276"/>
            <p14:sldId id="277"/>
            <p14:sldId id="278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A935"/>
    <a:srgbClr val="FFFFFE"/>
    <a:srgbClr val="2E2E2E"/>
    <a:srgbClr val="404040"/>
    <a:srgbClr val="313131"/>
    <a:srgbClr val="0D0D0D"/>
    <a:srgbClr val="E9E9E9"/>
    <a:srgbClr val="F4F221"/>
    <a:srgbClr val="AB9B4C"/>
    <a:srgbClr val="3DF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5E00E95-0164-CC56-D019-7A1B7614A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0DE5E-21B5-0D52-9116-F0303DDE0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02022D-23CD-D5D9-53B1-B38DBAC4F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40CC84-86B8-BD7E-4032-DAEEF9782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F3D082-8A89-B185-8988-1A055C32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DA6B71-4A71-B9DD-F186-784BD5239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4008F1-FF1D-0D54-041A-98315399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26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FE46D-F0A8-FFA2-F788-BF257665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4D1853-3FD0-12FC-77C6-A21D9DBF5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2CA1E7-F7FF-EF03-8AF7-03A11C99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27B2F9-D697-0A27-6E2C-661D9762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A0FEDA-298E-48B5-89D2-4AA1622F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34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A25B2C-B464-41C7-6ECC-B7C56912F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BBD929-03DE-0483-06B7-DC3FD6222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B7CB61-905E-A701-ADD9-55D2C442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846B48-4FD4-F438-AFCC-E4BB76ED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B5D4B2-9F3C-64EA-6AFA-9E04EB24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25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27F169A-4759-2D7B-4EF8-7FEDB8EC3D54}"/>
              </a:ext>
            </a:extLst>
          </p:cNvPr>
          <p:cNvSpPr/>
          <p:nvPr userDrawn="1"/>
        </p:nvSpPr>
        <p:spPr>
          <a:xfrm>
            <a:off x="92764" y="92765"/>
            <a:ext cx="11988000" cy="6652592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7E02B87-278A-FB61-04BD-0C80DFBDC4BF}"/>
              </a:ext>
            </a:extLst>
          </p:cNvPr>
          <p:cNvSpPr/>
          <p:nvPr userDrawn="1"/>
        </p:nvSpPr>
        <p:spPr>
          <a:xfrm>
            <a:off x="92764" y="5174973"/>
            <a:ext cx="11988000" cy="1590262"/>
          </a:xfrm>
          <a:prstGeom prst="rect">
            <a:avLst/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08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27F169A-4759-2D7B-4EF8-7FEDB8EC3D54}"/>
              </a:ext>
            </a:extLst>
          </p:cNvPr>
          <p:cNvSpPr/>
          <p:nvPr userDrawn="1"/>
        </p:nvSpPr>
        <p:spPr>
          <a:xfrm>
            <a:off x="92764" y="92765"/>
            <a:ext cx="11988000" cy="6652592"/>
          </a:xfrm>
          <a:prstGeom prst="rect">
            <a:avLst/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7E02B87-278A-FB61-04BD-0C80DFBDC4BF}"/>
              </a:ext>
            </a:extLst>
          </p:cNvPr>
          <p:cNvSpPr/>
          <p:nvPr userDrawn="1"/>
        </p:nvSpPr>
        <p:spPr>
          <a:xfrm>
            <a:off x="92764" y="5174973"/>
            <a:ext cx="11988000" cy="1590262"/>
          </a:xfrm>
          <a:prstGeom prst="rect">
            <a:avLst/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900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27F169A-4759-2D7B-4EF8-7FEDB8EC3D54}"/>
              </a:ext>
            </a:extLst>
          </p:cNvPr>
          <p:cNvSpPr/>
          <p:nvPr userDrawn="1"/>
        </p:nvSpPr>
        <p:spPr>
          <a:xfrm>
            <a:off x="92764" y="92765"/>
            <a:ext cx="11988000" cy="66525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7E02B87-278A-FB61-04BD-0C80DFBDC4BF}"/>
              </a:ext>
            </a:extLst>
          </p:cNvPr>
          <p:cNvSpPr/>
          <p:nvPr userDrawn="1"/>
        </p:nvSpPr>
        <p:spPr>
          <a:xfrm>
            <a:off x="92764" y="5174973"/>
            <a:ext cx="11988000" cy="1590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09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53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96B32-34F3-8D64-F5C2-4F24A010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0504B6-63DA-4E4E-2C0A-ACEF963A0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602CCA-257F-BBBB-A506-6E69DDCD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2CC57F-695A-690F-5C2C-23B67029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C7ADC7-4743-BA63-9D11-E89A5297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45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9202C7-79F9-9EAD-DAAE-D56BA1BE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772FA7-8AEF-F80B-CB62-50058C819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4537E9-306D-CA78-4E68-9F0ED627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8D54B4-BF1B-9CDA-005D-86A9979A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4A25D2-58CF-A4FF-478A-85CE7719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DC4717-127A-4E8D-4388-B95F3875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62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1459A-2F5B-D1D5-BF22-9C875638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A224AD-4EB7-66C0-9631-6B76EF914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4FA663-53E3-95D2-4B73-F1BA12848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B10C9B-66C4-B281-328E-9EABE6A05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CC1D183-7FA0-5DDC-ECCA-8DC3AB22E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3E5BCB-B677-4CEB-8A00-B0A87BE3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7F5017-76EA-C26D-FAEF-3F3283BA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3F7668-1519-A146-06D4-82118E41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04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4354B-1B1D-1499-E911-E3CA8E18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2A4A7-A990-C186-EB63-59C025A10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4C9AFF-9750-A110-4DC5-EB11D09DE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594280-94A6-0C97-CA80-077BE6E7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7E91E5-3624-5ECE-42F3-6931294A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F3CBEB-D2D6-A6FD-F608-561972C9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81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210404-90A7-B18F-99D2-0E1D7519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68D4E-43A1-DA48-802F-95AAFEEF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8985D9-27BA-70C6-8C5A-648E6DBC2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A0978-1CE5-443F-8243-35AD480BCA91}" type="datetimeFigureOut">
              <a:rPr lang="pt-BR" smtClean="0"/>
              <a:t>18/09/2023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EB1D73-AC38-B155-036A-DF9604192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48346C-F264-C869-5872-494DFF0D5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60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2" r:id="rId4"/>
    <p:sldLayoutId id="2147483661" r:id="rId5"/>
    <p:sldLayoutId id="2147483651" r:id="rId6"/>
    <p:sldLayoutId id="2147483652" r:id="rId7"/>
    <p:sldLayoutId id="2147483653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311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Homem">
            <a:extLst>
              <a:ext uri="{FF2B5EF4-FFF2-40B4-BE49-F238E27FC236}">
                <a16:creationId xmlns:a16="http://schemas.microsoft.com/office/drawing/2014/main" id="{67DCF3DA-5BA8-DEF1-6104-078E6B28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209" y="2028679"/>
            <a:ext cx="2040033" cy="2040033"/>
          </a:xfrm>
          <a:prstGeom prst="rect">
            <a:avLst/>
          </a:prstGeom>
        </p:spPr>
      </p:pic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30039300-AA72-5316-7E80-BC928B1A7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6096" y="2028679"/>
            <a:ext cx="2040033" cy="2040033"/>
          </a:xfrm>
          <a:prstGeom prst="rect">
            <a:avLst/>
          </a:prstGeom>
        </p:spPr>
      </p:pic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B3109C7F-E1DA-8A20-44BF-99966A60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5983" y="2028679"/>
            <a:ext cx="2040033" cy="2040033"/>
          </a:xfrm>
          <a:prstGeom prst="rect">
            <a:avLst/>
          </a:prstGeom>
        </p:spPr>
      </p:pic>
      <p:pic>
        <p:nvPicPr>
          <p:cNvPr id="14" name="Gráfico 13" descr="Homem">
            <a:extLst>
              <a:ext uri="{FF2B5EF4-FFF2-40B4-BE49-F238E27FC236}">
                <a16:creationId xmlns:a16="http://schemas.microsoft.com/office/drawing/2014/main" id="{34D14870-773A-60F5-7F44-A12A2C7C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870" y="2028679"/>
            <a:ext cx="2040033" cy="2040033"/>
          </a:xfrm>
          <a:prstGeom prst="rect">
            <a:avLst/>
          </a:prstGeom>
        </p:spPr>
      </p:pic>
      <p:pic>
        <p:nvPicPr>
          <p:cNvPr id="15" name="Gráfico 14" descr="Homem">
            <a:extLst>
              <a:ext uri="{FF2B5EF4-FFF2-40B4-BE49-F238E27FC236}">
                <a16:creationId xmlns:a16="http://schemas.microsoft.com/office/drawing/2014/main" id="{9C9FD140-7F67-AEE9-5B62-831EE0E5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5760" y="2028679"/>
            <a:ext cx="2040033" cy="20400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133C6F-2E09-5F08-A675-F2261659998B}"/>
              </a:ext>
            </a:extLst>
          </p:cNvPr>
          <p:cNvSpPr txBox="1"/>
          <p:nvPr/>
        </p:nvSpPr>
        <p:spPr>
          <a:xfrm>
            <a:off x="1098461" y="530524"/>
            <a:ext cx="924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737FDE-5BD6-8793-3B3F-84C5B9B1E114}"/>
              </a:ext>
            </a:extLst>
          </p:cNvPr>
          <p:cNvSpPr txBox="1"/>
          <p:nvPr/>
        </p:nvSpPr>
        <p:spPr>
          <a:xfrm>
            <a:off x="2884062" y="4363481"/>
            <a:ext cx="604624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+mj-lt"/>
              </a:rPr>
              <a:t>5 pessoas tiveram planos</a:t>
            </a:r>
          </a:p>
        </p:txBody>
      </p:sp>
    </p:spTree>
    <p:extLst>
      <p:ext uri="{BB962C8B-B14F-4D97-AF65-F5344CB8AC3E}">
        <p14:creationId xmlns:p14="http://schemas.microsoft.com/office/powerpoint/2010/main" val="1417136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B3109C7F-E1DA-8A20-44BF-99966A60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5947" y="1656290"/>
            <a:ext cx="2624357" cy="2624357"/>
          </a:xfrm>
          <a:prstGeom prst="rect">
            <a:avLst/>
          </a:prstGeom>
        </p:spPr>
      </p:pic>
      <p:pic>
        <p:nvPicPr>
          <p:cNvPr id="14" name="Gráfico 13" descr="Homem">
            <a:extLst>
              <a:ext uri="{FF2B5EF4-FFF2-40B4-BE49-F238E27FC236}">
                <a16:creationId xmlns:a16="http://schemas.microsoft.com/office/drawing/2014/main" id="{34D14870-773A-60F5-7F44-A12A2C7C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5293" y="1656288"/>
            <a:ext cx="2624357" cy="2624357"/>
          </a:xfrm>
          <a:prstGeom prst="rect">
            <a:avLst/>
          </a:prstGeom>
        </p:spPr>
      </p:pic>
      <p:pic>
        <p:nvPicPr>
          <p:cNvPr id="15" name="Gráfico 14" descr="Homem">
            <a:extLst>
              <a:ext uri="{FF2B5EF4-FFF2-40B4-BE49-F238E27FC236}">
                <a16:creationId xmlns:a16="http://schemas.microsoft.com/office/drawing/2014/main" id="{9C9FD140-7F67-AEE9-5B62-831EE0E5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5909" y="1656289"/>
            <a:ext cx="2624357" cy="262435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133C6F-2E09-5F08-A675-F2261659998B}"/>
              </a:ext>
            </a:extLst>
          </p:cNvPr>
          <p:cNvSpPr txBox="1"/>
          <p:nvPr/>
        </p:nvSpPr>
        <p:spPr>
          <a:xfrm>
            <a:off x="1098461" y="530524"/>
            <a:ext cx="924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737FDE-5BD6-8793-3B3F-84C5B9B1E114}"/>
              </a:ext>
            </a:extLst>
          </p:cNvPr>
          <p:cNvSpPr txBox="1"/>
          <p:nvPr/>
        </p:nvSpPr>
        <p:spPr>
          <a:xfrm>
            <a:off x="2884062" y="4363481"/>
            <a:ext cx="604624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+mj-lt"/>
              </a:rPr>
              <a:t>3 pessoas tentaram</a:t>
            </a:r>
          </a:p>
        </p:txBody>
      </p:sp>
    </p:spTree>
    <p:extLst>
      <p:ext uri="{BB962C8B-B14F-4D97-AF65-F5344CB8AC3E}">
        <p14:creationId xmlns:p14="http://schemas.microsoft.com/office/powerpoint/2010/main" val="123719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Homem">
            <a:extLst>
              <a:ext uri="{FF2B5EF4-FFF2-40B4-BE49-F238E27FC236}">
                <a16:creationId xmlns:a16="http://schemas.microsoft.com/office/drawing/2014/main" id="{9C9FD140-7F67-AEE9-5B62-831EE0E5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9765" y="1123951"/>
            <a:ext cx="3080496" cy="30804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133C6F-2E09-5F08-A675-F2261659998B}"/>
              </a:ext>
            </a:extLst>
          </p:cNvPr>
          <p:cNvSpPr txBox="1"/>
          <p:nvPr/>
        </p:nvSpPr>
        <p:spPr>
          <a:xfrm>
            <a:off x="1098461" y="530524"/>
            <a:ext cx="924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737FDE-5BD6-8793-3B3F-84C5B9B1E114}"/>
              </a:ext>
            </a:extLst>
          </p:cNvPr>
          <p:cNvSpPr txBox="1"/>
          <p:nvPr/>
        </p:nvSpPr>
        <p:spPr>
          <a:xfrm>
            <a:off x="2884062" y="4363481"/>
            <a:ext cx="604624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+mj-lt"/>
              </a:rPr>
              <a:t>1 pessoa foi atendida no PS</a:t>
            </a:r>
          </a:p>
        </p:txBody>
      </p:sp>
    </p:spTree>
    <p:extLst>
      <p:ext uri="{BB962C8B-B14F-4D97-AF65-F5344CB8AC3E}">
        <p14:creationId xmlns:p14="http://schemas.microsoft.com/office/powerpoint/2010/main" val="194499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DBF7B3-D591-2468-3828-3568A81DAF7D}"/>
              </a:ext>
            </a:extLst>
          </p:cNvPr>
          <p:cNvSpPr txBox="1"/>
          <p:nvPr/>
        </p:nvSpPr>
        <p:spPr>
          <a:xfrm>
            <a:off x="3306054" y="3013501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18477568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501676"/>
            <a:ext cx="1095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QUEM QUER SE MATAR NÃO AVISA, FAZ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E2664AF-EE5A-2829-93B1-62178F4DFC0A}"/>
              </a:ext>
            </a:extLst>
          </p:cNvPr>
          <p:cNvGrpSpPr/>
          <p:nvPr/>
        </p:nvGrpSpPr>
        <p:grpSpPr>
          <a:xfrm>
            <a:off x="3658454" y="5133548"/>
            <a:ext cx="4057933" cy="1667302"/>
            <a:chOff x="5609230" y="4070022"/>
            <a:chExt cx="4057933" cy="1667302"/>
          </a:xfrm>
        </p:grpSpPr>
        <p:pic>
          <p:nvPicPr>
            <p:cNvPr id="13" name="Gráfico 12" descr="Sem sinal">
              <a:extLst>
                <a:ext uri="{FF2B5EF4-FFF2-40B4-BE49-F238E27FC236}">
                  <a16:creationId xmlns:a16="http://schemas.microsoft.com/office/drawing/2014/main" id="{BE419446-AB60-4152-953A-1738D78B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09230" y="4070022"/>
              <a:ext cx="1667302" cy="1667302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6B1BFCE-8F40-8DD9-3AED-4E0F5A19D301}"/>
                </a:ext>
              </a:extLst>
            </p:cNvPr>
            <p:cNvSpPr txBox="1"/>
            <p:nvPr/>
          </p:nvSpPr>
          <p:spPr>
            <a:xfrm>
              <a:off x="7137624" y="4241954"/>
              <a:ext cx="25295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MITO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2625E9-DE90-C17A-771A-FE18461DF48F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32028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PENSAR EM SUICÍDIO É COMUM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CAFE26-86C2-3E11-9A8F-06AABE91F177}"/>
              </a:ext>
            </a:extLst>
          </p:cNvPr>
          <p:cNvGrpSpPr/>
          <p:nvPr/>
        </p:nvGrpSpPr>
        <p:grpSpPr>
          <a:xfrm>
            <a:off x="3202853" y="5051917"/>
            <a:ext cx="5786293" cy="1667302"/>
            <a:chOff x="652973" y="3364434"/>
            <a:chExt cx="5786293" cy="1667302"/>
          </a:xfrm>
        </p:grpSpPr>
        <p:pic>
          <p:nvPicPr>
            <p:cNvPr id="11" name="Gráfico 10" descr="Sinal de polegar para cima">
              <a:extLst>
                <a:ext uri="{FF2B5EF4-FFF2-40B4-BE49-F238E27FC236}">
                  <a16:creationId xmlns:a16="http://schemas.microsoft.com/office/drawing/2014/main" id="{0ADE3EEE-F060-9EEA-223F-5E147199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B0658AC-E403-F7F1-D40F-EB2C961B6AB9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6DAA6E6A-B710-34A4-EECB-9BB569B5830A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113312754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FALAR SOBRE SUICÍDIO PODE INCENTIVAR MAIS SUICÍDIOS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E772FD0-4A70-308F-8CB0-0C1C21249D77}"/>
              </a:ext>
            </a:extLst>
          </p:cNvPr>
          <p:cNvGrpSpPr/>
          <p:nvPr/>
        </p:nvGrpSpPr>
        <p:grpSpPr>
          <a:xfrm>
            <a:off x="3550925" y="5051917"/>
            <a:ext cx="4057933" cy="1667302"/>
            <a:chOff x="5609230" y="4070022"/>
            <a:chExt cx="4057933" cy="1667302"/>
          </a:xfrm>
        </p:grpSpPr>
        <p:pic>
          <p:nvPicPr>
            <p:cNvPr id="3" name="Gráfico 2" descr="Sem sinal">
              <a:extLst>
                <a:ext uri="{FF2B5EF4-FFF2-40B4-BE49-F238E27FC236}">
                  <a16:creationId xmlns:a16="http://schemas.microsoft.com/office/drawing/2014/main" id="{BC5B2F60-5ADA-C1B0-FAA2-322155B5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09230" y="4070022"/>
              <a:ext cx="1667302" cy="1667302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CCEAC2BA-EDAF-C558-6EAA-432AF9CC2955}"/>
                </a:ext>
              </a:extLst>
            </p:cNvPr>
            <p:cNvSpPr txBox="1"/>
            <p:nvPr/>
          </p:nvSpPr>
          <p:spPr>
            <a:xfrm>
              <a:off x="7137624" y="4241954"/>
              <a:ext cx="25295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MITO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6F25B0-47B4-23BA-8A04-C972224B9946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422528724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 SUICÍDIO ESTÁ VINCULADO ALGUM TRANSTORNO MENTAL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CAFE26-86C2-3E11-9A8F-06AABE91F177}"/>
              </a:ext>
            </a:extLst>
          </p:cNvPr>
          <p:cNvGrpSpPr/>
          <p:nvPr/>
        </p:nvGrpSpPr>
        <p:grpSpPr>
          <a:xfrm>
            <a:off x="2821853" y="5024129"/>
            <a:ext cx="5786293" cy="1667302"/>
            <a:chOff x="652973" y="3364434"/>
            <a:chExt cx="5786293" cy="1667302"/>
          </a:xfrm>
        </p:grpSpPr>
        <p:pic>
          <p:nvPicPr>
            <p:cNvPr id="11" name="Gráfico 10" descr="Sinal de polegar para cima">
              <a:extLst>
                <a:ext uri="{FF2B5EF4-FFF2-40B4-BE49-F238E27FC236}">
                  <a16:creationId xmlns:a16="http://schemas.microsoft.com/office/drawing/2014/main" id="{0ADE3EEE-F060-9EEA-223F-5E147199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B0658AC-E403-F7F1-D40F-EB2C961B6AB9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53F24C-816C-6D47-92B4-C052F8C59BE4}"/>
              </a:ext>
            </a:extLst>
          </p:cNvPr>
          <p:cNvSpPr txBox="1"/>
          <p:nvPr/>
        </p:nvSpPr>
        <p:spPr>
          <a:xfrm>
            <a:off x="4774114" y="6106656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EM 90% DOS CASOS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53C84-A6FA-DC6B-D5A2-83CB2ABDBF70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257018753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 SUICÍDIO É PREVINÍVEL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CAFE26-86C2-3E11-9A8F-06AABE91F177}"/>
              </a:ext>
            </a:extLst>
          </p:cNvPr>
          <p:cNvGrpSpPr/>
          <p:nvPr/>
        </p:nvGrpSpPr>
        <p:grpSpPr>
          <a:xfrm>
            <a:off x="3202853" y="5029439"/>
            <a:ext cx="5786293" cy="1667302"/>
            <a:chOff x="652973" y="3364434"/>
            <a:chExt cx="5786293" cy="1667302"/>
          </a:xfrm>
        </p:grpSpPr>
        <p:pic>
          <p:nvPicPr>
            <p:cNvPr id="11" name="Gráfico 10" descr="Sinal de polegar para cima">
              <a:extLst>
                <a:ext uri="{FF2B5EF4-FFF2-40B4-BE49-F238E27FC236}">
                  <a16:creationId xmlns:a16="http://schemas.microsoft.com/office/drawing/2014/main" id="{0ADE3EEE-F060-9EEA-223F-5E147199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B0658AC-E403-F7F1-D40F-EB2C961B6AB9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C9A2C1-1060-DA25-F56E-31C30E56F9D4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159347013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QUEM ESTÁ POR PERTO PODE AJUDAR UMA PESSOA QUE PENSA EM SUICÍDIO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3F8970B-2887-F192-18D0-4C47D01D6F3D}"/>
              </a:ext>
            </a:extLst>
          </p:cNvPr>
          <p:cNvGrpSpPr/>
          <p:nvPr/>
        </p:nvGrpSpPr>
        <p:grpSpPr>
          <a:xfrm>
            <a:off x="3202853" y="5190698"/>
            <a:ext cx="5786293" cy="1667302"/>
            <a:chOff x="652973" y="3364434"/>
            <a:chExt cx="5786293" cy="1667302"/>
          </a:xfrm>
        </p:grpSpPr>
        <p:pic>
          <p:nvPicPr>
            <p:cNvPr id="7" name="Gráfico 6" descr="Sinal de polegar para cima">
              <a:extLst>
                <a:ext uri="{FF2B5EF4-FFF2-40B4-BE49-F238E27FC236}">
                  <a16:creationId xmlns:a16="http://schemas.microsoft.com/office/drawing/2014/main" id="{616F327C-1F1B-ECDF-DFFA-C0135FD7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AF31E6D-4C37-82E8-641B-7EA2AD1A24A1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3C0658-9D30-C66E-7F51-0F3567718CC3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376172485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42B09C61-C0D3-0069-B237-218A09BF93CF}"/>
              </a:ext>
            </a:extLst>
          </p:cNvPr>
          <p:cNvSpPr/>
          <p:nvPr/>
        </p:nvSpPr>
        <p:spPr>
          <a:xfrm rot="12798292" flipH="1" flipV="1">
            <a:off x="2435773" y="2112285"/>
            <a:ext cx="1317801" cy="1121288"/>
          </a:xfrm>
          <a:custGeom>
            <a:avLst/>
            <a:gdLst/>
            <a:ahLst/>
            <a:cxnLst/>
            <a:rect l="l" t="t" r="r" b="b"/>
            <a:pathLst>
              <a:path w="8087983" h="6662476">
                <a:moveTo>
                  <a:pt x="8087983" y="0"/>
                </a:moveTo>
                <a:lnTo>
                  <a:pt x="0" y="0"/>
                </a:lnTo>
                <a:lnTo>
                  <a:pt x="0" y="6662476"/>
                </a:lnTo>
                <a:lnTo>
                  <a:pt x="8087983" y="6662476"/>
                </a:lnTo>
                <a:lnTo>
                  <a:pt x="808798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E25A71-9018-C60F-675B-311649B25D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9" b="95317" l="511" r="92275">
                        <a14:foregroundMark x1="8022" y1="56722" x2="54616" y2="76140"/>
                        <a14:foregroundMark x1="54616" y1="76140" x2="45599" y2="81914"/>
                        <a14:foregroundMark x1="45599" y1="81914" x2="22961" y2="75172"/>
                        <a14:foregroundMark x1="22961" y1="75172" x2="26245" y2="84497"/>
                        <a14:foregroundMark x1="26245" y1="84497" x2="48641" y2="91522"/>
                        <a14:foregroundMark x1="48641" y1="91522" x2="62530" y2="89261"/>
                        <a14:foregroundMark x1="62530" y1="89261" x2="66030" y2="86274"/>
                        <a14:foregroundMark x1="4980" y1="60355" x2="8560" y2="68753"/>
                        <a14:foregroundMark x1="8560" y1="68753" x2="14805" y2="76665"/>
                        <a14:foregroundMark x1="14805" y1="76665" x2="20942" y2="80581"/>
                        <a14:foregroundMark x1="20942" y1="80581" x2="25410" y2="73718"/>
                        <a14:foregroundMark x1="25410" y1="73718" x2="22100" y2="65886"/>
                        <a14:foregroundMark x1="22100" y1="65886" x2="13486" y2="60234"/>
                        <a14:foregroundMark x1="13486" y1="60234" x2="8345" y2="53734"/>
                        <a14:foregroundMark x1="8345" y1="53734" x2="10067" y2="45176"/>
                        <a14:foregroundMark x1="10067" y1="45176" x2="7295" y2="37465"/>
                        <a14:foregroundMark x1="7295" y1="37465" x2="8425" y2="36213"/>
                        <a14:foregroundMark x1="20754" y1="75898" x2="13540" y2="65523"/>
                        <a14:foregroundMark x1="13540" y1="65523" x2="8425" y2="62132"/>
                        <a14:foregroundMark x1="24415" y1="63423" x2="24495" y2="72790"/>
                        <a14:foregroundMark x1="24495" y1="72790" x2="29421" y2="65079"/>
                        <a14:foregroundMark x1="29421" y1="65079" x2="29690" y2="73355"/>
                        <a14:foregroundMark x1="29690" y1="73355" x2="34132" y2="67097"/>
                        <a14:foregroundMark x1="34132" y1="67097" x2="34563" y2="75898"/>
                        <a14:foregroundMark x1="34563" y1="75898" x2="41184" y2="69721"/>
                        <a14:foregroundMark x1="41184" y1="69721" x2="42396" y2="79532"/>
                        <a14:foregroundMark x1="42396" y1="79532" x2="48048" y2="70771"/>
                        <a14:foregroundMark x1="48048" y1="70771" x2="46783" y2="82560"/>
                        <a14:foregroundMark x1="51817" y1="89746" x2="51790" y2="81389"/>
                        <a14:foregroundMark x1="51790" y1="81389" x2="47833" y2="88615"/>
                        <a14:foregroundMark x1="47833" y1="88615" x2="43015" y2="80824"/>
                        <a14:foregroundMark x1="43015" y1="80824" x2="38304" y2="88736"/>
                        <a14:foregroundMark x1="38304" y1="88736" x2="37039" y2="78240"/>
                        <a14:foregroundMark x1="37039" y1="78240" x2="32248" y2="85628"/>
                        <a14:foregroundMark x1="32248" y1="85628" x2="30336" y2="76665"/>
                        <a14:foregroundMark x1="30336" y1="76665" x2="26703" y2="83246"/>
                        <a14:foregroundMark x1="26703" y1="83246" x2="14401" y2="75898"/>
                        <a14:foregroundMark x1="14401" y1="75898" x2="15128" y2="64998"/>
                        <a14:foregroundMark x1="15128" y1="64998" x2="19058" y2="56520"/>
                        <a14:foregroundMark x1="19058" y1="56520" x2="24388" y2="53169"/>
                        <a14:foregroundMark x1="24388" y1="53169" x2="15747" y2="49294"/>
                        <a14:foregroundMark x1="15747" y1="49294" x2="11171" y2="55430"/>
                        <a14:foregroundMark x1="11171" y1="55430" x2="16635" y2="51029"/>
                        <a14:foregroundMark x1="16635" y1="51029" x2="11306" y2="47558"/>
                        <a14:foregroundMark x1="11306" y1="47558" x2="8694" y2="57771"/>
                        <a14:foregroundMark x1="8694" y1="57771" x2="9341" y2="66249"/>
                        <a14:foregroundMark x1="9341" y1="66249" x2="11494" y2="72144"/>
                        <a14:foregroundMark x1="67402" y1="82358" x2="63984" y2="88212"/>
                        <a14:foregroundMark x1="67618" y1="82277" x2="67214" y2="84417"/>
                        <a14:foregroundMark x1="39838" y1="50020" x2="41642" y2="49697"/>
                        <a14:foregroundMark x1="23311" y1="58579" x2="43957" y2="36819"/>
                        <a14:foregroundMark x1="43957" y1="36819" x2="35989" y2="41704"/>
                        <a14:foregroundMark x1="35989" y1="41704" x2="19704" y2="45983"/>
                        <a14:foregroundMark x1="19704" y1="45983" x2="31925" y2="37182"/>
                        <a14:foregroundMark x1="31925" y1="37182" x2="31709" y2="38232"/>
                        <a14:foregroundMark x1="20996" y1="41946" x2="32571" y2="36375"/>
                        <a14:foregroundMark x1="32571" y1="36375" x2="38304" y2="38555"/>
                        <a14:foregroundMark x1="38304" y1="38555" x2="32544" y2="39322"/>
                        <a14:foregroundMark x1="32544" y1="39322" x2="24845" y2="36496"/>
                        <a14:foregroundMark x1="24845" y1="36496" x2="19273" y2="44005"/>
                        <a14:foregroundMark x1="7564" y1="51272" x2="2369" y2="46145"/>
                        <a14:foregroundMark x1="2369" y1="46145" x2="2638" y2="46104"/>
                        <a14:foregroundMark x1="33055" y1="88010" x2="16258" y2="79976"/>
                        <a14:foregroundMark x1="16258" y1="79976" x2="6191" y2="66209"/>
                        <a14:foregroundMark x1="39919" y1="90513" x2="33163" y2="88252"/>
                        <a14:foregroundMark x1="33163" y1="88252" x2="44118" y2="92774"/>
                        <a14:foregroundMark x1="39704" y1="91966" x2="43365" y2="92451"/>
                        <a14:foregroundMark x1="15289" y1="79572" x2="5384" y2="65523"/>
                        <a14:foregroundMark x1="36016" y1="90553" x2="28291" y2="85951"/>
                        <a14:foregroundMark x1="28237" y1="86839" x2="12167" y2="76302"/>
                        <a14:foregroundMark x1="12167" y1="76302" x2="11225" y2="74364"/>
                        <a14:foregroundMark x1="34966" y1="34598" x2="47510" y2="30319"/>
                        <a14:foregroundMark x1="47510" y1="30319" x2="40942" y2="29915"/>
                        <a14:foregroundMark x1="40942" y1="29915" x2="34751" y2="34073"/>
                        <a14:foregroundMark x1="34751" y1="34073" x2="40969" y2="37707"/>
                        <a14:foregroundMark x1="40969" y1="37707" x2="45195" y2="31490"/>
                        <a14:foregroundMark x1="45195" y1="31490" x2="51521" y2="31611"/>
                        <a14:foregroundMark x1="51521" y1="31611" x2="39892" y2="28018"/>
                        <a14:foregroundMark x1="39892" y1="28018" x2="34186" y2="29431"/>
                        <a14:foregroundMark x1="34186" y1="29431" x2="42234" y2="32055"/>
                        <a14:foregroundMark x1="42234" y1="32055" x2="28291" y2="31813"/>
                        <a14:foregroundMark x1="28291" y1="31813" x2="34966" y2="35486"/>
                        <a14:foregroundMark x1="43742" y1="16795" x2="52140" y2="9366"/>
                        <a14:foregroundMark x1="52140" y1="9366" x2="57093" y2="14816"/>
                        <a14:foregroundMark x1="57093" y1="14816" x2="65491" y2="5854"/>
                        <a14:foregroundMark x1="65491" y1="5854" x2="66164" y2="20509"/>
                        <a14:foregroundMark x1="66164" y1="20509" x2="73486" y2="20791"/>
                        <a14:foregroundMark x1="73486" y1="20791" x2="75989" y2="13121"/>
                        <a14:foregroundMark x1="75989" y1="13121" x2="72867" y2="8518"/>
                        <a14:foregroundMark x1="54643" y1="6379" x2="63365" y2="8195"/>
                        <a14:foregroundMark x1="63365" y1="8195" x2="58546" y2="2584"/>
                        <a14:foregroundMark x1="58546" y1="2584" x2="52086" y2="2987"/>
                        <a14:foregroundMark x1="52086" y1="2987" x2="58762" y2="8357"/>
                        <a14:foregroundMark x1="58762" y1="8357" x2="63742" y2="3674"/>
                        <a14:foregroundMark x1="63742" y1="3674" x2="71898" y2="4925"/>
                        <a14:foregroundMark x1="71898" y1="4925" x2="66353" y2="2261"/>
                        <a14:foregroundMark x1="66353" y1="2261" x2="59731" y2="2261"/>
                        <a14:foregroundMark x1="59731" y1="2261" x2="66057" y2="2342"/>
                        <a14:foregroundMark x1="66057" y1="2342" x2="72059" y2="2059"/>
                        <a14:foregroundMark x1="72059" y1="2059" x2="79408" y2="3755"/>
                        <a14:foregroundMark x1="37739" y1="26968" x2="46595" y2="20711"/>
                        <a14:foregroundMark x1="46595" y1="20711" x2="47699" y2="29996"/>
                        <a14:foregroundMark x1="47699" y1="29996" x2="55666" y2="21841"/>
                        <a14:foregroundMark x1="55666" y1="21841" x2="41803" y2="23456"/>
                        <a14:foregroundMark x1="41803" y1="23456" x2="48452" y2="27695"/>
                        <a14:foregroundMark x1="48452" y1="27695" x2="41480" y2="27372"/>
                        <a14:foregroundMark x1="41480" y1="27372" x2="52301" y2="23375"/>
                        <a14:foregroundMark x1="52301" y1="23375" x2="53863" y2="26645"/>
                        <a14:foregroundMark x1="73540" y1="24263" x2="73486" y2="23092"/>
                        <a14:foregroundMark x1="73486" y1="23173" x2="74616" y2="22285"/>
                        <a14:foregroundMark x1="73890" y1="23456" x2="76097" y2="16229"/>
                        <a14:foregroundMark x1="76043" y1="9407" x2="74105" y2="9487"/>
                        <a14:foregroundMark x1="69287" y1="4643" x2="76689" y2="2866"/>
                        <a14:foregroundMark x1="76689" y1="2866" x2="77658" y2="12475"/>
                        <a14:foregroundMark x1="77658" y1="12475" x2="76474" y2="22769"/>
                        <a14:foregroundMark x1="76474" y1="22769" x2="82746" y2="16229"/>
                        <a14:foregroundMark x1="82746" y1="16229" x2="83445" y2="7792"/>
                        <a14:foregroundMark x1="83445" y1="7792" x2="83715" y2="16875"/>
                        <a14:foregroundMark x1="83715" y1="16875" x2="88991" y2="13000"/>
                        <a14:foregroundMark x1="88991" y1="13000" x2="89852" y2="22648"/>
                        <a14:foregroundMark x1="89852" y1="22648" x2="84092" y2="24667"/>
                        <a14:foregroundMark x1="84092" y1="24667" x2="89690" y2="27977"/>
                        <a14:foregroundMark x1="89690" y1="27977" x2="86433" y2="34841"/>
                        <a14:foregroundMark x1="86433" y1="34841" x2="89502" y2="31005"/>
                        <a14:foregroundMark x1="80808" y1="50464" x2="83176" y2="42834"/>
                        <a14:foregroundMark x1="83176" y1="42834" x2="87483" y2="36294"/>
                        <a14:foregroundMark x1="87483" y1="36294" x2="88587" y2="33226"/>
                        <a14:foregroundMark x1="70875" y1="83205" x2="72301" y2="72144"/>
                        <a14:foregroundMark x1="72301" y1="72144" x2="71225" y2="82237"/>
                        <a14:foregroundMark x1="71225" y1="82237" x2="69987" y2="83286"/>
                        <a14:foregroundMark x1="72409" y1="71619" x2="74509" y2="72951"/>
                        <a14:foregroundMark x1="69394" y1="85426" x2="73809" y2="79855"/>
                        <a14:foregroundMark x1="73809" y1="79855" x2="75532" y2="71013"/>
                        <a14:foregroundMark x1="75532" y1="71013" x2="75478" y2="63989"/>
                        <a14:foregroundMark x1="69341" y1="86395" x2="73728" y2="81308"/>
                        <a14:foregroundMark x1="75585" y1="63666" x2="80996" y2="51514"/>
                        <a14:foregroundMark x1="90579" y1="14413" x2="86353" y2="7428"/>
                        <a14:foregroundMark x1="86353" y1="7428" x2="90094" y2="16633"/>
                        <a14:foregroundMark x1="90094" y1="16633" x2="89341" y2="32055"/>
                        <a14:foregroundMark x1="81507" y1="51029" x2="85410" y2="44489"/>
                        <a14:foregroundMark x1="85410" y1="44489" x2="89394" y2="32216"/>
                        <a14:foregroundMark x1="89664" y1="36334" x2="89717" y2="36092"/>
                        <a14:foregroundMark x1="62880" y1="89826" x2="68883" y2="87687"/>
                        <a14:foregroundMark x1="68883" y1="87687" x2="73917" y2="83125"/>
                        <a14:foregroundMark x1="73917" y1="83125" x2="76797" y2="66330"/>
                        <a14:foregroundMark x1="76797" y1="66330" x2="76447" y2="63181"/>
                        <a14:foregroundMark x1="66514" y1="88857" x2="72948" y2="85507"/>
                        <a14:foregroundMark x1="72948" y1="85507" x2="73910" y2="84358"/>
                        <a14:foregroundMark x1="69125" y1="88050" x2="72005" y2="87364"/>
                        <a14:foregroundMark x1="69017" y1="88050" x2="70875" y2="87889"/>
                        <a14:foregroundMark x1="67483" y1="88857" x2="71440" y2="87727"/>
                        <a14:foregroundMark x1="68048" y1="89180" x2="72355" y2="88535"/>
                        <a14:foregroundMark x1="77362" y1="63746" x2="84764" y2="48688"/>
                        <a14:foregroundMark x1="84764" y1="48688" x2="78735" y2="56601"/>
                        <a14:foregroundMark x1="78735" y1="56601" x2="83338" y2="49051"/>
                        <a14:foregroundMark x1="83338" y1="49051" x2="78816" y2="59386"/>
                        <a14:foregroundMark x1="90229" y1="31570" x2="91817" y2="23537"/>
                        <a14:foregroundMark x1="91817" y1="23537" x2="92275" y2="23698"/>
                        <a14:foregroundMark x1="88829" y1="40089" x2="91252" y2="31086"/>
                        <a14:foregroundMark x1="91252" y1="31086" x2="89179" y2="38878"/>
                        <a14:foregroundMark x1="89179" y1="38878" x2="89044" y2="37545"/>
                        <a14:foregroundMark x1="91871" y1="22850" x2="92221" y2="15220"/>
                        <a14:foregroundMark x1="3876" y1="58619" x2="3176" y2="40412"/>
                        <a14:foregroundMark x1="3176" y1="40412" x2="17416" y2="28381"/>
                        <a14:foregroundMark x1="17416" y1="28381" x2="3499" y2="37344"/>
                        <a14:foregroundMark x1="3499" y1="37344" x2="24092" y2="30117"/>
                        <a14:foregroundMark x1="76931" y1="69237" x2="89179" y2="39645"/>
                        <a14:foregroundMark x1="89179" y1="39645" x2="91117" y2="31409"/>
                        <a14:foregroundMark x1="91117" y1="31409" x2="91117" y2="30480"/>
                        <a14:foregroundMark x1="66110" y1="88979" x2="72863" y2="87774"/>
                        <a14:foregroundMark x1="78673" y1="68829" x2="79381" y2="64029"/>
                        <a14:foregroundMark x1="78867" y1="67516" x2="78601" y2="69319"/>
                        <a14:foregroundMark x1="77066" y1="79734" x2="78075" y2="72887"/>
                        <a14:foregroundMark x1="12466" y1="77929" x2="27887" y2="88333"/>
                        <a14:foregroundMark x1="27887" y1="88333" x2="49664" y2="95317"/>
                        <a14:foregroundMark x1="48814" y1="95581" x2="67456" y2="89786"/>
                        <a14:foregroundMark x1="67456" y1="89786" x2="69448" y2="87889"/>
                        <a14:foregroundMark x1="1700" y1="49432" x2="1588" y2="45216"/>
                        <a14:foregroundMark x1="1758" y1="51614" x2="1735" y2="50740"/>
                        <a14:foregroundMark x1="2073" y1="63464" x2="1771" y2="52108"/>
                        <a14:foregroundMark x1="1588" y1="45216" x2="1157" y2="44449"/>
                        <a14:foregroundMark x1="511" y1="43884" x2="4415" y2="36415"/>
                        <a14:foregroundMark x1="4415" y1="36415" x2="8506" y2="33266"/>
                        <a14:foregroundMark x1="85303" y1="5692" x2="89502" y2="12354"/>
                        <a14:foregroundMark x1="89502" y1="12354" x2="89825" y2="14816"/>
                        <a14:backgroundMark x1="754" y1="69358" x2="5734" y2="73678"/>
                        <a14:backgroundMark x1="5734" y1="73678" x2="9637" y2="80945"/>
                        <a14:backgroundMark x1="9637" y1="80945" x2="16931" y2="87323"/>
                        <a14:backgroundMark x1="16931" y1="87323" x2="23338" y2="89948"/>
                        <a14:backgroundMark x1="23338" y1="89948" x2="2907" y2="91361"/>
                        <a14:backgroundMark x1="2907" y1="91361" x2="1938" y2="70004"/>
                        <a14:backgroundMark x1="1938" y1="70004" x2="2665" y2="77473"/>
                        <a14:backgroundMark x1="9664" y1="88171" x2="5949" y2="81631"/>
                        <a14:backgroundMark x1="5949" y1="81631" x2="9637" y2="95882"/>
                        <a14:backgroundMark x1="9637" y1="95882" x2="27564" y2="97618"/>
                        <a14:backgroundMark x1="27564" y1="97618" x2="24603" y2="90392"/>
                        <a14:backgroundMark x1="24603" y1="90392" x2="3715" y2="77190"/>
                        <a14:backgroundMark x1="3715" y1="77190" x2="565" y2="69802"/>
                        <a14:backgroundMark x1="565" y1="69802" x2="11790" y2="79693"/>
                        <a14:backgroundMark x1="12382" y1="94994" x2="5249" y2="93298"/>
                        <a14:backgroundMark x1="5249" y1="93298" x2="2799" y2="87404"/>
                        <a14:backgroundMark x1="2961" y1="67501" x2="6541" y2="80339"/>
                        <a14:backgroundMark x1="6541" y1="80339" x2="11413" y2="88736"/>
                        <a14:backgroundMark x1="11413" y1="88736" x2="46191" y2="97820"/>
                        <a14:backgroundMark x1="46191" y1="97820" x2="69852" y2="93985"/>
                        <a14:backgroundMark x1="69852" y1="93985" x2="76581" y2="90997"/>
                        <a14:backgroundMark x1="76581" y1="90997" x2="80619" y2="80258"/>
                        <a14:backgroundMark x1="16958" y1="85305" x2="27914" y2="91038"/>
                        <a14:backgroundMark x1="1427" y1="66371" x2="1373" y2="50989"/>
                        <a14:backgroundMark x1="1669" y1="58256" x2="1184" y2="49859"/>
                        <a14:backgroundMark x1="1184" y1="49859" x2="592" y2="48123"/>
                        <a14:backgroundMark x1="1965" y1="63302" x2="12328" y2="78684"/>
                        <a14:backgroundMark x1="17954" y1="83004" x2="31413" y2="91562"/>
                        <a14:backgroundMark x1="48668" y1="95963" x2="53917" y2="94671"/>
                        <a14:backgroundMark x1="2342" y1="55914" x2="2127" y2="58337"/>
                        <a14:backgroundMark x1="2127" y1="53936" x2="1211" y2="48688"/>
                        <a14:backgroundMark x1="2046" y1="52281" x2="2127" y2="49092"/>
                        <a14:backgroundMark x1="1830" y1="56601" x2="1884" y2="48567"/>
                        <a14:backgroundMark x1="72248" y1="89907" x2="82315" y2="57085"/>
                        <a14:backgroundMark x1="82315" y1="57085" x2="82369" y2="57045"/>
                        <a14:backgroundMark x1="73163" y1="87727" x2="77335" y2="79532"/>
                        <a14:backgroundMark x1="77335" y1="79532" x2="79246" y2="64635"/>
                        <a14:backgroundMark x1="77362" y1="79249" x2="78277" y2="71780"/>
                        <a14:backgroundMark x1="77281" y1="80016" x2="78277" y2="72870"/>
                        <a14:backgroundMark x1="77443" y1="78805" x2="77362" y2="78805"/>
                        <a14:backgroundMark x1="77658" y1="74647" x2="78493" y2="73193"/>
                        <a14:backgroundMark x1="78197" y1="79572" x2="77739" y2="80016"/>
                        <a14:backgroundMark x1="93190" y1="26241" x2="93109" y2="23052"/>
                        <a14:backgroundMark x1="83365" y1="2786" x2="76339" y2="727"/>
                        <a14:backgroundMark x1="76339" y1="727" x2="82746" y2="1897"/>
                        <a14:backgroundMark x1="65572" y1="363" x2="48991" y2="1252"/>
                        <a14:backgroundMark x1="673" y1="39645" x2="10633" y2="22971"/>
                        <a14:backgroundMark x1="834" y1="35244" x2="2557" y2="28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" t="4414" r="10678" b="12415"/>
          <a:stretch/>
        </p:blipFill>
        <p:spPr>
          <a:xfrm>
            <a:off x="6427343" y="1842568"/>
            <a:ext cx="5006007" cy="33345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0B62250-287D-A0AC-BA75-A46939E41B67}"/>
              </a:ext>
            </a:extLst>
          </p:cNvPr>
          <p:cNvSpPr txBox="1"/>
          <p:nvPr/>
        </p:nvSpPr>
        <p:spPr>
          <a:xfrm>
            <a:off x="1359686" y="493423"/>
            <a:ext cx="281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38DE12-7892-9998-28D5-8DE8E892784B}"/>
              </a:ext>
            </a:extLst>
          </p:cNvPr>
          <p:cNvSpPr txBox="1"/>
          <p:nvPr/>
        </p:nvSpPr>
        <p:spPr>
          <a:xfrm>
            <a:off x="1810232" y="2982224"/>
            <a:ext cx="3958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  <a:cs typeface="Arial" panose="020B0604020202020204" pitchFamily="34" charset="0"/>
              </a:rPr>
              <a:t>Mike </a:t>
            </a:r>
            <a:r>
              <a:rPr lang="pt-BR" sz="4000" b="1" dirty="0" err="1">
                <a:solidFill>
                  <a:srgbClr val="E5A935"/>
                </a:solidFill>
                <a:latin typeface="+mj-lt"/>
                <a:cs typeface="Arial" panose="020B0604020202020204" pitchFamily="34" charset="0"/>
              </a:rPr>
              <a:t>Emme</a:t>
            </a:r>
            <a:endParaRPr lang="pt-BR" sz="4000" b="1" dirty="0">
              <a:solidFill>
                <a:srgbClr val="E5A935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666300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428470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142664714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1380755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195559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2734819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3544995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4192351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30429598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5188596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2E2E2E"/>
                </a:solidFill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2867431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4B0FDAC-EA30-7B80-C7E1-EFE03E187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ED76DA-7D85-3F4E-C74D-3830A7482B04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255757444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0" y="-391887"/>
            <a:ext cx="28157714" cy="1583871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4967785" y="1801504"/>
            <a:ext cx="5218805" cy="1299949"/>
          </a:xfrm>
          <a:prstGeom prst="wedgeRoundRectCallout">
            <a:avLst>
              <a:gd name="adj1" fmla="val -47904"/>
              <a:gd name="adj2" fmla="val 82082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Eu sou um fardo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3982752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-5908267" y="0"/>
            <a:ext cx="29813639" cy="16770174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3486597" y="1620481"/>
            <a:ext cx="5218805" cy="1299949"/>
          </a:xfrm>
          <a:prstGeom prst="wedgeRoundRectCallout">
            <a:avLst>
              <a:gd name="adj1" fmla="val -47904"/>
              <a:gd name="adj2" fmla="val 82082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Não consigo mais suportar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180362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-26933356" y="-3251200"/>
            <a:ext cx="39125356" cy="22008015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3127368" y="931458"/>
            <a:ext cx="5218805" cy="1299949"/>
          </a:xfrm>
          <a:prstGeom prst="wedgeRoundRectCallout">
            <a:avLst>
              <a:gd name="adj1" fmla="val -52284"/>
              <a:gd name="adj2" fmla="val 80617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Eu preferia está morto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1949743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-29519909" y="-5935137"/>
            <a:ext cx="42076103" cy="23667811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5095165" y="931458"/>
            <a:ext cx="5218805" cy="1880753"/>
          </a:xfrm>
          <a:prstGeom prst="wedgeRoundRectCallout">
            <a:avLst>
              <a:gd name="adj1" fmla="val -64515"/>
              <a:gd name="adj2" fmla="val -21265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Eu sou uma perdedora e um peso para outras pessoas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2128158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10715C-C0B0-D3DC-4472-C452C21BD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8" b="24102"/>
          <a:stretch/>
        </p:blipFill>
        <p:spPr>
          <a:xfrm>
            <a:off x="-228600" y="0"/>
            <a:ext cx="124206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EE649A-CBD1-114E-67AD-68D6EA0E974A}"/>
              </a:ext>
            </a:extLst>
          </p:cNvPr>
          <p:cNvSpPr/>
          <p:nvPr/>
        </p:nvSpPr>
        <p:spPr>
          <a:xfrm>
            <a:off x="-228600" y="0"/>
            <a:ext cx="12420600" cy="68580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52000">
                <a:schemeClr val="tx1">
                  <a:alpha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B0FE46-6399-7AD6-A6E4-65D3D86CFB71}"/>
              </a:ext>
            </a:extLst>
          </p:cNvPr>
          <p:cNvSpPr txBox="1"/>
          <p:nvPr/>
        </p:nvSpPr>
        <p:spPr>
          <a:xfrm>
            <a:off x="6000750" y="2362200"/>
            <a:ext cx="5734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E5A935"/>
                  </a:solidFill>
                </a:ln>
                <a:solidFill>
                  <a:srgbClr val="E5A9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 em saúde mental</a:t>
            </a:r>
          </a:p>
        </p:txBody>
      </p:sp>
    </p:spTree>
    <p:extLst>
      <p:ext uri="{BB962C8B-B14F-4D97-AF65-F5344CB8AC3E}">
        <p14:creationId xmlns:p14="http://schemas.microsoft.com/office/powerpoint/2010/main" val="13425947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-20207466" y="-5076367"/>
            <a:ext cx="42076103" cy="23667811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4854533" y="1244279"/>
            <a:ext cx="5218805" cy="1880753"/>
          </a:xfrm>
          <a:prstGeom prst="wedgeRoundRectCallout">
            <a:avLst>
              <a:gd name="adj1" fmla="val -64515"/>
              <a:gd name="adj2" fmla="val -21265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Os outros vão ser mais felizes sem mim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2902205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171BC30-800B-312F-F629-CA1AE2CD3946}"/>
              </a:ext>
            </a:extLst>
          </p:cNvPr>
          <p:cNvGrpSpPr/>
          <p:nvPr/>
        </p:nvGrpSpPr>
        <p:grpSpPr>
          <a:xfrm>
            <a:off x="5827818" y="-911054"/>
            <a:ext cx="4002156" cy="583096"/>
            <a:chOff x="7103165" y="702365"/>
            <a:chExt cx="4002156" cy="583096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75ED1767-4586-BDAD-E718-A726DF1A20AC}"/>
                </a:ext>
              </a:extLst>
            </p:cNvPr>
            <p:cNvSpPr/>
            <p:nvPr/>
          </p:nvSpPr>
          <p:spPr>
            <a:xfrm>
              <a:off x="7103165" y="702365"/>
              <a:ext cx="993913" cy="583096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323AE8A-103F-C5A3-377D-37EE3EAD130B}"/>
                </a:ext>
              </a:extLst>
            </p:cNvPr>
            <p:cNvSpPr/>
            <p:nvPr/>
          </p:nvSpPr>
          <p:spPr>
            <a:xfrm>
              <a:off x="8097078" y="702365"/>
              <a:ext cx="993913" cy="583096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0D036A-D840-8B23-63A4-ACE0D9C4B76D}"/>
                </a:ext>
              </a:extLst>
            </p:cNvPr>
            <p:cNvSpPr/>
            <p:nvPr/>
          </p:nvSpPr>
          <p:spPr>
            <a:xfrm>
              <a:off x="9104243" y="702365"/>
              <a:ext cx="993913" cy="5830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03F474C-1316-30D4-6BD2-E76538CAE169}"/>
                </a:ext>
              </a:extLst>
            </p:cNvPr>
            <p:cNvSpPr/>
            <p:nvPr/>
          </p:nvSpPr>
          <p:spPr>
            <a:xfrm>
              <a:off x="10111408" y="702365"/>
              <a:ext cx="993913" cy="583096"/>
            </a:xfrm>
            <a:prstGeom prst="rect">
              <a:avLst/>
            </a:prstGeom>
            <a:solidFill>
              <a:srgbClr val="FF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33ACAD-8A1E-639F-7FA3-C128D2BEF8BB}"/>
              </a:ext>
            </a:extLst>
          </p:cNvPr>
          <p:cNvSpPr txBox="1"/>
          <p:nvPr/>
        </p:nvSpPr>
        <p:spPr>
          <a:xfrm>
            <a:off x="2790071" y="1715489"/>
            <a:ext cx="56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Sentir-se Seguro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ECEBB5-8EF5-BFA5-A015-95AAA7A16DD4}"/>
              </a:ext>
            </a:extLst>
          </p:cNvPr>
          <p:cNvSpPr txBox="1"/>
          <p:nvPr/>
        </p:nvSpPr>
        <p:spPr>
          <a:xfrm>
            <a:off x="726436" y="493296"/>
            <a:ext cx="7367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Fatores de proteção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974555-C43D-EAA1-E176-2BD33D189325}"/>
              </a:ext>
            </a:extLst>
          </p:cNvPr>
          <p:cNvSpPr txBox="1"/>
          <p:nvPr/>
        </p:nvSpPr>
        <p:spPr>
          <a:xfrm>
            <a:off x="2773461" y="5487296"/>
            <a:ext cx="563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Atividade física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096DFF-D119-6880-EE88-ED61FB73B278}"/>
              </a:ext>
            </a:extLst>
          </p:cNvPr>
          <p:cNvSpPr txBox="1"/>
          <p:nvPr/>
        </p:nvSpPr>
        <p:spPr>
          <a:xfrm>
            <a:off x="2790071" y="2658441"/>
            <a:ext cx="56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Ter acesso e apoio social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F987E0-3763-6282-EF8A-C3BC44C5BE61}"/>
              </a:ext>
            </a:extLst>
          </p:cNvPr>
          <p:cNvSpPr txBox="1"/>
          <p:nvPr/>
        </p:nvSpPr>
        <p:spPr>
          <a:xfrm>
            <a:off x="2790070" y="3601393"/>
            <a:ext cx="9145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Manter uma boa alimentação e descanso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5F09247-A332-4C4C-B10C-9CA3BAE72C60}"/>
              </a:ext>
            </a:extLst>
          </p:cNvPr>
          <p:cNvSpPr txBox="1"/>
          <p:nvPr/>
        </p:nvSpPr>
        <p:spPr>
          <a:xfrm>
            <a:off x="2790071" y="4544345"/>
            <a:ext cx="56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Autoestima</a:t>
            </a:r>
          </a:p>
        </p:txBody>
      </p:sp>
    </p:spTree>
    <p:extLst>
      <p:ext uri="{BB962C8B-B14F-4D97-AF65-F5344CB8AC3E}">
        <p14:creationId xmlns:p14="http://schemas.microsoft.com/office/powerpoint/2010/main" val="672412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7D931751-583A-F1FE-A0CC-392F095D9806}"/>
              </a:ext>
            </a:extLst>
          </p:cNvPr>
          <p:cNvSpPr txBox="1"/>
          <p:nvPr/>
        </p:nvSpPr>
        <p:spPr>
          <a:xfrm>
            <a:off x="2068069" y="1154214"/>
            <a:ext cx="675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Meios de ajuda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58D3EF-2648-E7FB-20E2-4501EDCF320A}"/>
              </a:ext>
            </a:extLst>
          </p:cNvPr>
          <p:cNvSpPr txBox="1"/>
          <p:nvPr/>
        </p:nvSpPr>
        <p:spPr>
          <a:xfrm>
            <a:off x="2131889" y="2721114"/>
            <a:ext cx="9057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</a:rPr>
              <a:t>UBS, CAPS, UPA, Hospital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4EC0B6-B52D-66CB-1922-43A50DDFBFE2}"/>
              </a:ext>
            </a:extLst>
          </p:cNvPr>
          <p:cNvSpPr txBox="1"/>
          <p:nvPr/>
        </p:nvSpPr>
        <p:spPr>
          <a:xfrm>
            <a:off x="2131889" y="3851617"/>
            <a:ext cx="8287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</a:rPr>
              <a:t>Centros de valorização da vida (CVV) – Ligue 188</a:t>
            </a:r>
          </a:p>
        </p:txBody>
      </p:sp>
    </p:spTree>
    <p:extLst>
      <p:ext uri="{BB962C8B-B14F-4D97-AF65-F5344CB8AC3E}">
        <p14:creationId xmlns:p14="http://schemas.microsoft.com/office/powerpoint/2010/main" val="1142972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35CFD3C-1D69-9DC2-A93E-4C492CF6DC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C39943-5BB5-C6C6-7601-B3564C84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25" y="3777427"/>
            <a:ext cx="4748949" cy="266998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2F6B047-6DBE-E215-CA09-FAE91D69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DC1CD4-A42B-99AD-724E-9E22FF1D9AC1}"/>
              </a:ext>
            </a:extLst>
          </p:cNvPr>
          <p:cNvSpPr txBox="1"/>
          <p:nvPr/>
        </p:nvSpPr>
        <p:spPr>
          <a:xfrm>
            <a:off x="8259128" y="193525"/>
            <a:ext cx="3932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38100">
                  <a:solidFill>
                    <a:srgbClr val="E5A935"/>
                  </a:solidFill>
                </a:ln>
                <a:solidFill>
                  <a:srgbClr val="E5A9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Suicídio e Tabu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4F23D9A-5AD4-1E2F-FC03-6779A0DE5EDB}"/>
              </a:ext>
            </a:extLst>
          </p:cNvPr>
          <p:cNvSpPr txBox="1"/>
          <p:nvPr/>
        </p:nvSpPr>
        <p:spPr>
          <a:xfrm>
            <a:off x="350096" y="428200"/>
            <a:ext cx="391710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Pode parecer que falar sobre o suicídio é um assunto delicado porque as pessoas têm medo de que, ao mencioná-lo, isso possa influenciar alguém a fazer algo ruim.</a:t>
            </a:r>
          </a:p>
        </p:txBody>
      </p:sp>
    </p:spTree>
    <p:extLst>
      <p:ext uri="{BB962C8B-B14F-4D97-AF65-F5344CB8AC3E}">
        <p14:creationId xmlns:p14="http://schemas.microsoft.com/office/powerpoint/2010/main" val="40833314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35CFD3C-1D69-9DC2-A93E-4C492CF6DC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C39943-5BB5-C6C6-7601-B3564C84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11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FFE75B6-C576-E997-40C2-8AC78981BD94}"/>
              </a:ext>
            </a:extLst>
          </p:cNvPr>
          <p:cNvSpPr txBox="1"/>
          <p:nvPr/>
        </p:nvSpPr>
        <p:spPr>
          <a:xfrm>
            <a:off x="491013" y="387338"/>
            <a:ext cx="3932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Suicídio e Tabu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4A3D26C-C7F1-A14A-5685-8E9B90EAAA41}"/>
              </a:ext>
            </a:extLst>
          </p:cNvPr>
          <p:cNvSpPr txBox="1"/>
          <p:nvPr/>
        </p:nvSpPr>
        <p:spPr>
          <a:xfrm>
            <a:off x="7354956" y="2297771"/>
            <a:ext cx="455874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4000" b="1" i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A educação e a conversa é como uma lanterna que ilumina o caminho, mostrando saídas que antes pareciam inexistentes</a:t>
            </a:r>
          </a:p>
        </p:txBody>
      </p:sp>
    </p:spTree>
    <p:extLst>
      <p:ext uri="{BB962C8B-B14F-4D97-AF65-F5344CB8AC3E}">
        <p14:creationId xmlns:p14="http://schemas.microsoft.com/office/powerpoint/2010/main" val="419660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1B4D37C-1B51-05CE-1BAA-0870F3F65207}"/>
              </a:ext>
            </a:extLst>
          </p:cNvPr>
          <p:cNvGrpSpPr/>
          <p:nvPr/>
        </p:nvGrpSpPr>
        <p:grpSpPr>
          <a:xfrm>
            <a:off x="-65964" y="986050"/>
            <a:ext cx="5061045" cy="1897039"/>
            <a:chOff x="-65964" y="986050"/>
            <a:chExt cx="5061045" cy="1897039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04DD90FD-BD08-12FE-19FB-0746F5E26585}"/>
                </a:ext>
              </a:extLst>
            </p:cNvPr>
            <p:cNvSpPr/>
            <p:nvPr/>
          </p:nvSpPr>
          <p:spPr>
            <a:xfrm>
              <a:off x="0" y="986050"/>
              <a:ext cx="4435522" cy="1897039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ln w="38100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 Segundos</a:t>
              </a:r>
              <a:endParaRPr lang="pt-BR" sz="4000" b="1" spc="3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3200" b="1" dirty="0">
                  <a:solidFill>
                    <a:schemeClr val="bg1"/>
                  </a:solidFill>
                  <a:latin typeface="+mj-lt"/>
                </a:rPr>
                <a:t>Uma pessoa morre</a:t>
              </a:r>
              <a:endParaRPr lang="pt-BR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32B0BC2-18D4-BEAD-8880-8C7595AB419D}"/>
                </a:ext>
              </a:extLst>
            </p:cNvPr>
            <p:cNvSpPr/>
            <p:nvPr/>
          </p:nvSpPr>
          <p:spPr>
            <a:xfrm>
              <a:off x="-65964" y="1119116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A5280E-B24F-F5D6-A923-921DCA750FE6}"/>
              </a:ext>
            </a:extLst>
          </p:cNvPr>
          <p:cNvGrpSpPr/>
          <p:nvPr/>
        </p:nvGrpSpPr>
        <p:grpSpPr>
          <a:xfrm>
            <a:off x="7183271" y="3564339"/>
            <a:ext cx="5061045" cy="1897039"/>
            <a:chOff x="7183271" y="3564339"/>
            <a:chExt cx="5061045" cy="189703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220BA99-52F4-2A47-28A7-8B02E2C22132}"/>
                </a:ext>
              </a:extLst>
            </p:cNvPr>
            <p:cNvSpPr/>
            <p:nvPr/>
          </p:nvSpPr>
          <p:spPr>
            <a:xfrm>
              <a:off x="7756478" y="3564339"/>
              <a:ext cx="4435522" cy="1897039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sz="4000" b="1" dirty="0">
                  <a:ln w="38100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800 mil</a:t>
              </a:r>
              <a:endParaRPr lang="pt-BR" sz="4000" b="1" spc="300" dirty="0">
                <a:solidFill>
                  <a:prstClr val="black"/>
                </a:solidFill>
              </a:endParaRPr>
            </a:p>
            <a:p>
              <a:pPr lvl="0" algn="ctr"/>
              <a:r>
                <a:rPr lang="pt-BR" sz="3200" b="1" dirty="0">
                  <a:solidFill>
                    <a:schemeClr val="bg1"/>
                  </a:solidFill>
                  <a:latin typeface="+mj-lt"/>
                </a:rPr>
                <a:t>Mortes por ano</a:t>
              </a:r>
              <a:endParaRPr lang="pt-BR" sz="3200" dirty="0">
                <a:solidFill>
                  <a:prstClr val="black"/>
                </a:solidFill>
              </a:endParaRP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E0AD705-8DD9-33F1-21A8-757A1E557567}"/>
                </a:ext>
              </a:extLst>
            </p:cNvPr>
            <p:cNvSpPr/>
            <p:nvPr/>
          </p:nvSpPr>
          <p:spPr>
            <a:xfrm>
              <a:off x="7183271" y="3721287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849951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1B4D37C-1B51-05CE-1BAA-0870F3F65207}"/>
              </a:ext>
            </a:extLst>
          </p:cNvPr>
          <p:cNvGrpSpPr/>
          <p:nvPr/>
        </p:nvGrpSpPr>
        <p:grpSpPr>
          <a:xfrm>
            <a:off x="-65964" y="986050"/>
            <a:ext cx="5061045" cy="1897039"/>
            <a:chOff x="-65964" y="986050"/>
            <a:chExt cx="5061045" cy="1897039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04DD90FD-BD08-12FE-19FB-0746F5E26585}"/>
                </a:ext>
              </a:extLst>
            </p:cNvPr>
            <p:cNvSpPr/>
            <p:nvPr/>
          </p:nvSpPr>
          <p:spPr>
            <a:xfrm>
              <a:off x="0" y="986050"/>
              <a:ext cx="4435522" cy="1897039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ln w="38100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2ª causa morte</a:t>
              </a:r>
              <a:endParaRPr lang="pt-BR" sz="4000" b="1" spc="3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3200" b="1" dirty="0">
                  <a:solidFill>
                    <a:schemeClr val="bg1"/>
                  </a:solidFill>
                  <a:latin typeface="+mj-lt"/>
                </a:rPr>
                <a:t>15 a 29 anos</a:t>
              </a:r>
              <a:endParaRPr lang="pt-BR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32B0BC2-18D4-BEAD-8880-8C7595AB419D}"/>
                </a:ext>
              </a:extLst>
            </p:cNvPr>
            <p:cNvSpPr/>
            <p:nvPr/>
          </p:nvSpPr>
          <p:spPr>
            <a:xfrm>
              <a:off x="-65964" y="1119116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A5280E-B24F-F5D6-A923-921DCA750FE6}"/>
              </a:ext>
            </a:extLst>
          </p:cNvPr>
          <p:cNvGrpSpPr/>
          <p:nvPr/>
        </p:nvGrpSpPr>
        <p:grpSpPr>
          <a:xfrm>
            <a:off x="7183271" y="3564339"/>
            <a:ext cx="5061045" cy="1897039"/>
            <a:chOff x="7183271" y="3564339"/>
            <a:chExt cx="5061045" cy="189703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220BA99-52F4-2A47-28A7-8B02E2C22132}"/>
                </a:ext>
              </a:extLst>
            </p:cNvPr>
            <p:cNvSpPr/>
            <p:nvPr/>
          </p:nvSpPr>
          <p:spPr>
            <a:xfrm>
              <a:off x="7756478" y="3564339"/>
              <a:ext cx="4435522" cy="1897039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sz="4000" b="1" dirty="0">
                  <a:ln w="38100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segundos</a:t>
              </a:r>
              <a:endParaRPr lang="pt-BR" sz="4000" b="1" spc="300" dirty="0">
                <a:solidFill>
                  <a:prstClr val="black"/>
                </a:solidFill>
              </a:endParaRPr>
            </a:p>
            <a:p>
              <a:pPr lvl="0" algn="ctr"/>
              <a:r>
                <a:rPr lang="pt-BR" sz="3200" b="1" dirty="0">
                  <a:solidFill>
                    <a:schemeClr val="bg1"/>
                  </a:solidFill>
                  <a:latin typeface="+mj-lt"/>
                </a:rPr>
                <a:t>Uma tentativa</a:t>
              </a:r>
              <a:endParaRPr lang="pt-BR" sz="3200" dirty="0">
                <a:solidFill>
                  <a:prstClr val="black"/>
                </a:solidFill>
              </a:endParaRP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E0AD705-8DD9-33F1-21A8-757A1E557567}"/>
                </a:ext>
              </a:extLst>
            </p:cNvPr>
            <p:cNvSpPr/>
            <p:nvPr/>
          </p:nvSpPr>
          <p:spPr>
            <a:xfrm>
              <a:off x="7183271" y="3721287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930903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4DD90FD-BD08-12FE-19FB-0746F5E2658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endParaRPr lang="pt-BR" sz="4000" b="1" spc="300" dirty="0">
              <a:solidFill>
                <a:schemeClr val="tx1"/>
              </a:solidFill>
            </a:endParaRP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+mj-lt"/>
              </a:rPr>
              <a:t>Oitavo País em número de mortes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220BA99-52F4-2A47-28A7-8B02E2C22132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/>
            <a:r>
              <a:rPr lang="pt-BR" sz="4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mil pessoas/ano</a:t>
            </a:r>
            <a:r>
              <a:rPr lang="pt-BR" sz="4000" b="1" spc="300" dirty="0">
                <a:solidFill>
                  <a:schemeClr val="bg1"/>
                </a:solidFill>
              </a:rPr>
              <a:t> </a:t>
            </a:r>
          </a:p>
          <a:p>
            <a:pPr lvl="0" algn="ctr"/>
            <a:endParaRPr lang="pt-BR" sz="4000" b="1" spc="300" dirty="0">
              <a:solidFill>
                <a:schemeClr val="bg1"/>
              </a:solidFill>
            </a:endParaRPr>
          </a:p>
          <a:p>
            <a:pPr lvl="0" algn="ctr"/>
            <a:endParaRPr lang="pt-BR" sz="4000" b="1" spc="300" dirty="0">
              <a:solidFill>
                <a:schemeClr val="bg1"/>
              </a:solidFill>
            </a:endParaRPr>
          </a:p>
          <a:p>
            <a:r>
              <a:rPr lang="pt-BR" sz="4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4ª causa de morte</a:t>
            </a:r>
          </a:p>
          <a:p>
            <a:pPr lvl="0"/>
            <a:r>
              <a:rPr lang="pt-BR" sz="3200" b="1" dirty="0">
                <a:solidFill>
                  <a:srgbClr val="E5A935"/>
                </a:solidFill>
                <a:latin typeface="+mj-lt"/>
              </a:rPr>
              <a:t>Jovens de 15 a 29 anos</a:t>
            </a:r>
            <a:endParaRPr lang="pt-BR" sz="3200" dirty="0">
              <a:solidFill>
                <a:schemeClr val="bg1"/>
              </a:solidFill>
            </a:endParaRPr>
          </a:p>
          <a:p>
            <a:pPr lvl="0"/>
            <a:endParaRPr lang="pt-BR" sz="3200" dirty="0">
              <a:solidFill>
                <a:schemeClr val="bg1"/>
              </a:solidFill>
            </a:endParaRPr>
          </a:p>
          <a:p>
            <a:pPr lvl="0"/>
            <a:r>
              <a:rPr lang="pt-BR" sz="4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Aumento de 24%</a:t>
            </a:r>
            <a:endParaRPr lang="pt-BR" sz="4000" b="1" spc="300" dirty="0">
              <a:solidFill>
                <a:schemeClr val="bg1"/>
              </a:solidFill>
            </a:endParaRPr>
          </a:p>
          <a:p>
            <a:pPr lvl="0"/>
            <a:r>
              <a:rPr lang="pt-BR" sz="3200" b="1" dirty="0">
                <a:solidFill>
                  <a:srgbClr val="E5A935"/>
                </a:solidFill>
                <a:latin typeface="+mj-lt"/>
              </a:rPr>
              <a:t>Entre adolescentes (2006 a 2015)</a:t>
            </a:r>
            <a:endParaRPr lang="pt-BR" sz="3200" dirty="0">
              <a:solidFill>
                <a:schemeClr val="bg1"/>
              </a:solidFill>
            </a:endParaRPr>
          </a:p>
          <a:p>
            <a:pPr lvl="0"/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450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Homem">
            <a:extLst>
              <a:ext uri="{FF2B5EF4-FFF2-40B4-BE49-F238E27FC236}">
                <a16:creationId xmlns:a16="http://schemas.microsoft.com/office/drawing/2014/main" id="{05AC9280-2491-2E27-D298-44578FA51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8" y="1990580"/>
            <a:ext cx="914400" cy="914400"/>
          </a:xfrm>
          <a:prstGeom prst="rect">
            <a:avLst/>
          </a:prstGeom>
        </p:spPr>
      </p:pic>
      <p:pic>
        <p:nvPicPr>
          <p:cNvPr id="7" name="Gráfico 6" descr="Homem">
            <a:extLst>
              <a:ext uri="{FF2B5EF4-FFF2-40B4-BE49-F238E27FC236}">
                <a16:creationId xmlns:a16="http://schemas.microsoft.com/office/drawing/2014/main" id="{AEEA17E4-0379-EE57-D2A0-30C12D2F7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0435" y="1990580"/>
            <a:ext cx="914400" cy="914400"/>
          </a:xfrm>
          <a:prstGeom prst="rect">
            <a:avLst/>
          </a:prstGeom>
        </p:spPr>
      </p:pic>
      <p:pic>
        <p:nvPicPr>
          <p:cNvPr id="8" name="Gráfico 7" descr="Homem">
            <a:extLst>
              <a:ext uri="{FF2B5EF4-FFF2-40B4-BE49-F238E27FC236}">
                <a16:creationId xmlns:a16="http://schemas.microsoft.com/office/drawing/2014/main" id="{9D60EBFC-B65A-BC57-DED6-FDB1149B6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322" y="1990580"/>
            <a:ext cx="914400" cy="914400"/>
          </a:xfrm>
          <a:prstGeom prst="rect">
            <a:avLst/>
          </a:prstGeom>
        </p:spPr>
      </p:pic>
      <p:pic>
        <p:nvPicPr>
          <p:cNvPr id="9" name="Gráfico 8" descr="Homem">
            <a:extLst>
              <a:ext uri="{FF2B5EF4-FFF2-40B4-BE49-F238E27FC236}">
                <a16:creationId xmlns:a16="http://schemas.microsoft.com/office/drawing/2014/main" id="{748D5CCE-187D-237D-C211-F03C6E17E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0209" y="1990580"/>
            <a:ext cx="914400" cy="914400"/>
          </a:xfrm>
          <a:prstGeom prst="rect">
            <a:avLst/>
          </a:prstGeom>
        </p:spPr>
      </p:pic>
      <p:pic>
        <p:nvPicPr>
          <p:cNvPr id="10" name="Gráfico 9" descr="Homem">
            <a:extLst>
              <a:ext uri="{FF2B5EF4-FFF2-40B4-BE49-F238E27FC236}">
                <a16:creationId xmlns:a16="http://schemas.microsoft.com/office/drawing/2014/main" id="{746111AC-650F-E738-EC33-4CADAE9D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096" y="1990580"/>
            <a:ext cx="914400" cy="914400"/>
          </a:xfrm>
          <a:prstGeom prst="rect">
            <a:avLst/>
          </a:prstGeom>
        </p:spPr>
      </p:pic>
      <p:pic>
        <p:nvPicPr>
          <p:cNvPr id="11" name="Gráfico 10" descr="Homem">
            <a:extLst>
              <a:ext uri="{FF2B5EF4-FFF2-40B4-BE49-F238E27FC236}">
                <a16:creationId xmlns:a16="http://schemas.microsoft.com/office/drawing/2014/main" id="{67DCF3DA-5BA8-DEF1-6104-078E6B28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9983" y="1990580"/>
            <a:ext cx="914400" cy="914400"/>
          </a:xfrm>
          <a:prstGeom prst="rect">
            <a:avLst/>
          </a:prstGeom>
        </p:spPr>
      </p:pic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30039300-AA72-5316-7E80-BC928B1A7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9870" y="1990580"/>
            <a:ext cx="914400" cy="914400"/>
          </a:xfrm>
          <a:prstGeom prst="rect">
            <a:avLst/>
          </a:prstGeom>
        </p:spPr>
      </p:pic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B3109C7F-E1DA-8A20-44BF-99966A60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9757" y="1990580"/>
            <a:ext cx="914400" cy="914400"/>
          </a:xfrm>
          <a:prstGeom prst="rect">
            <a:avLst/>
          </a:prstGeom>
        </p:spPr>
      </p:pic>
      <p:pic>
        <p:nvPicPr>
          <p:cNvPr id="14" name="Gráfico 13" descr="Homem">
            <a:extLst>
              <a:ext uri="{FF2B5EF4-FFF2-40B4-BE49-F238E27FC236}">
                <a16:creationId xmlns:a16="http://schemas.microsoft.com/office/drawing/2014/main" id="{34D14870-773A-60F5-7F44-A12A2C7C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9644" y="1990580"/>
            <a:ext cx="914400" cy="914400"/>
          </a:xfrm>
          <a:prstGeom prst="rect">
            <a:avLst/>
          </a:prstGeom>
        </p:spPr>
      </p:pic>
      <p:pic>
        <p:nvPicPr>
          <p:cNvPr id="15" name="Gráfico 14" descr="Homem">
            <a:extLst>
              <a:ext uri="{FF2B5EF4-FFF2-40B4-BE49-F238E27FC236}">
                <a16:creationId xmlns:a16="http://schemas.microsoft.com/office/drawing/2014/main" id="{9C9FD140-7F67-AEE9-5B62-831EE0E5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534" y="1990580"/>
            <a:ext cx="914400" cy="914400"/>
          </a:xfrm>
          <a:prstGeom prst="rect">
            <a:avLst/>
          </a:prstGeom>
        </p:spPr>
      </p:pic>
      <p:pic>
        <p:nvPicPr>
          <p:cNvPr id="16" name="Gráfico 15" descr="Homem">
            <a:extLst>
              <a:ext uri="{FF2B5EF4-FFF2-40B4-BE49-F238E27FC236}">
                <a16:creationId xmlns:a16="http://schemas.microsoft.com/office/drawing/2014/main" id="{356C4203-6615-D4DD-9494-CBA948810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8" y="2925453"/>
            <a:ext cx="914400" cy="914400"/>
          </a:xfrm>
          <a:prstGeom prst="rect">
            <a:avLst/>
          </a:prstGeom>
        </p:spPr>
      </p:pic>
      <p:pic>
        <p:nvPicPr>
          <p:cNvPr id="17" name="Gráfico 16" descr="Homem">
            <a:extLst>
              <a:ext uri="{FF2B5EF4-FFF2-40B4-BE49-F238E27FC236}">
                <a16:creationId xmlns:a16="http://schemas.microsoft.com/office/drawing/2014/main" id="{18DFE004-30DB-73E4-E109-5C40CD09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0435" y="2925453"/>
            <a:ext cx="914400" cy="914400"/>
          </a:xfrm>
          <a:prstGeom prst="rect">
            <a:avLst/>
          </a:prstGeom>
        </p:spPr>
      </p:pic>
      <p:pic>
        <p:nvPicPr>
          <p:cNvPr id="18" name="Gráfico 17" descr="Homem">
            <a:extLst>
              <a:ext uri="{FF2B5EF4-FFF2-40B4-BE49-F238E27FC236}">
                <a16:creationId xmlns:a16="http://schemas.microsoft.com/office/drawing/2014/main" id="{3BD45A5C-A3BE-87D9-EB98-D34E99737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322" y="2925453"/>
            <a:ext cx="914400" cy="914400"/>
          </a:xfrm>
          <a:prstGeom prst="rect">
            <a:avLst/>
          </a:prstGeom>
        </p:spPr>
      </p:pic>
      <p:pic>
        <p:nvPicPr>
          <p:cNvPr id="19" name="Gráfico 18" descr="Homem">
            <a:extLst>
              <a:ext uri="{FF2B5EF4-FFF2-40B4-BE49-F238E27FC236}">
                <a16:creationId xmlns:a16="http://schemas.microsoft.com/office/drawing/2014/main" id="{C96CB32F-A1FC-DF50-634C-5367F8EA8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0209" y="2925453"/>
            <a:ext cx="914400" cy="914400"/>
          </a:xfrm>
          <a:prstGeom prst="rect">
            <a:avLst/>
          </a:prstGeom>
        </p:spPr>
      </p:pic>
      <p:pic>
        <p:nvPicPr>
          <p:cNvPr id="20" name="Gráfico 19" descr="Homem">
            <a:extLst>
              <a:ext uri="{FF2B5EF4-FFF2-40B4-BE49-F238E27FC236}">
                <a16:creationId xmlns:a16="http://schemas.microsoft.com/office/drawing/2014/main" id="{0D721E41-A6E3-C39A-D9C5-837595B76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096" y="2925453"/>
            <a:ext cx="914400" cy="914400"/>
          </a:xfrm>
          <a:prstGeom prst="rect">
            <a:avLst/>
          </a:prstGeom>
        </p:spPr>
      </p:pic>
      <p:pic>
        <p:nvPicPr>
          <p:cNvPr id="21" name="Gráfico 20" descr="Homem">
            <a:extLst>
              <a:ext uri="{FF2B5EF4-FFF2-40B4-BE49-F238E27FC236}">
                <a16:creationId xmlns:a16="http://schemas.microsoft.com/office/drawing/2014/main" id="{1328355F-0AC7-94D7-8874-C08A04184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9983" y="2925453"/>
            <a:ext cx="914400" cy="914400"/>
          </a:xfrm>
          <a:prstGeom prst="rect">
            <a:avLst/>
          </a:prstGeom>
        </p:spPr>
      </p:pic>
      <p:pic>
        <p:nvPicPr>
          <p:cNvPr id="22" name="Gráfico 21" descr="Homem">
            <a:extLst>
              <a:ext uri="{FF2B5EF4-FFF2-40B4-BE49-F238E27FC236}">
                <a16:creationId xmlns:a16="http://schemas.microsoft.com/office/drawing/2014/main" id="{F878B286-CE29-F97E-FB26-CCBCB993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9870" y="2925453"/>
            <a:ext cx="914400" cy="9144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133C6F-2E09-5F08-A675-F2261659998B}"/>
              </a:ext>
            </a:extLst>
          </p:cNvPr>
          <p:cNvSpPr txBox="1"/>
          <p:nvPr/>
        </p:nvSpPr>
        <p:spPr>
          <a:xfrm>
            <a:off x="1098461" y="530524"/>
            <a:ext cx="924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737FDE-5BD6-8793-3B3F-84C5B9B1E114}"/>
              </a:ext>
            </a:extLst>
          </p:cNvPr>
          <p:cNvSpPr txBox="1"/>
          <p:nvPr/>
        </p:nvSpPr>
        <p:spPr>
          <a:xfrm>
            <a:off x="2884062" y="4363481"/>
            <a:ext cx="6046241" cy="132343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+mj-lt"/>
              </a:rPr>
              <a:t>17 pessoas tiveram pensamentos</a:t>
            </a:r>
          </a:p>
        </p:txBody>
      </p:sp>
    </p:spTree>
    <p:extLst>
      <p:ext uri="{BB962C8B-B14F-4D97-AF65-F5344CB8AC3E}">
        <p14:creationId xmlns:p14="http://schemas.microsoft.com/office/powerpoint/2010/main" val="1532252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374</Words>
  <Application>Microsoft Office PowerPoint</Application>
  <PresentationFormat>Widescreen</PresentationFormat>
  <Paragraphs>103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9</cp:revision>
  <dcterms:created xsi:type="dcterms:W3CDTF">2023-09-15T12:25:50Z</dcterms:created>
  <dcterms:modified xsi:type="dcterms:W3CDTF">2023-09-18T09:40:32Z</dcterms:modified>
</cp:coreProperties>
</file>